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РАЗВИТИЕ ТВОРЧЕСКИХ СПОСОБНОСТЕЙ УСТНОЙ И ПИСЬМЕННОЙ РЕЧИ НА УРОКАХ ЛИТЕРАТУРНОГО ЧТЕНИЯ И РУССКОГО ЯЗЫКА.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(ИНТЕГРИРОВАНЫЙ УРОК)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Изучаем букву «К»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(интегрированный урок)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описываем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802310" cy="3802311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kon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991986" cy="3795390"/>
          </a:xfrm>
          <a:prstGeom prst="rect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00811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ЭТО…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5849888"/>
            <a:ext cx="3419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/>
              <a:t>КТО?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24128" y="5849888"/>
            <a:ext cx="3419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/>
              <a:t>ЧТО?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Рассуждаем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кастрюл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45924"/>
            <a:ext cx="3816424" cy="4225903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07735"/>
            <a:ext cx="2625080" cy="353073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65313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Конкурс.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Коллективная</a:t>
            </a:r>
            <a:r>
              <a:rPr kumimoji="0" lang="ru-RU" sz="4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работа по теме: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baseline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«Отстоять своё</a:t>
            </a:r>
            <a:r>
              <a:rPr lang="ru-RU" sz="40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мнение».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 descr="C:\Users\Татьяна\Desktop\glaza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80928"/>
            <a:ext cx="1440160" cy="1065524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1362485284_youloveit_ru_anime_eyes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1011935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размышляем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Татьяна\Desktop\иллюстрация-шаржа-чайника-и-п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7600"/>
            <a:ext cx="3711552" cy="3600400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79912" y="1268760"/>
            <a:ext cx="5364088" cy="5589240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иллюстрация-шаржа-чайника-и-пара-37614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5"/>
            <a:ext cx="3707904" cy="357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составляем и оформляем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объявления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44824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заявления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36912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жалобы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429000"/>
            <a:ext cx="2664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рекламы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Татьяна\Desktop\Untitled.F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764107" cy="5316166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фотоотчет\Untitled.FR12 - 00019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5580112" cy="2580134"/>
          </a:xfrm>
          <a:prstGeom prst="rect">
            <a:avLst/>
          </a:prstGeom>
          <a:noFill/>
        </p:spPr>
      </p:pic>
      <p:pic>
        <p:nvPicPr>
          <p:cNvPr id="4102" name="Picture 6" descr="C:\Users\Татьяна\Desktop\фотоотчет\Untitled.FR12 - 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4287201" cy="5438899"/>
          </a:xfrm>
          <a:prstGeom prst="rect">
            <a:avLst/>
          </a:prstGeom>
          <a:noFill/>
        </p:spPr>
      </p:pic>
      <p:pic>
        <p:nvPicPr>
          <p:cNvPr id="4103" name="Picture 7" descr="C:\Users\Татьяна\Desktop\фотоотчет\Untitled.FR12 - 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2132856"/>
            <a:ext cx="6012159" cy="4437112"/>
          </a:xfrm>
          <a:prstGeom prst="rect">
            <a:avLst/>
          </a:prstGeom>
          <a:noFill/>
        </p:spPr>
      </p:pic>
      <p:pic>
        <p:nvPicPr>
          <p:cNvPr id="4104" name="Picture 8" descr="C:\Users\Татьяна\Desktop\фотоотчет\Untitled.FR12 - 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060848"/>
            <a:ext cx="6012160" cy="4545117"/>
          </a:xfrm>
          <a:prstGeom prst="rect">
            <a:avLst/>
          </a:prstGeom>
          <a:noFill/>
        </p:spPr>
      </p:pic>
      <p:pic>
        <p:nvPicPr>
          <p:cNvPr id="4105" name="Picture 9" descr="C:\Users\Татьяна\Desktop\фотоотчет\Untitled.FR12 - 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042988"/>
            <a:ext cx="6012160" cy="4815012"/>
          </a:xfrm>
          <a:prstGeom prst="rect">
            <a:avLst/>
          </a:prstGeom>
          <a:noFill/>
        </p:spPr>
      </p:pic>
      <p:pic>
        <p:nvPicPr>
          <p:cNvPr id="4106" name="Picture 10" descr="C:\Users\Татьяна\Desktop\фотоотчет\Untitled.FR12 - 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060849"/>
            <a:ext cx="6012160" cy="4797152"/>
          </a:xfrm>
          <a:prstGeom prst="rect">
            <a:avLst/>
          </a:prstGeom>
          <a:noFill/>
        </p:spPr>
      </p:pic>
      <p:pic>
        <p:nvPicPr>
          <p:cNvPr id="4107" name="Picture 11" descr="C:\Users\Татьяна\Desktop\фотоотчет\Untitled.FR12 - 0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204865"/>
            <a:ext cx="6084168" cy="4653136"/>
          </a:xfrm>
          <a:prstGeom prst="rect">
            <a:avLst/>
          </a:prstGeom>
          <a:noFill/>
        </p:spPr>
      </p:pic>
      <p:pic>
        <p:nvPicPr>
          <p:cNvPr id="4109" name="Picture 13" descr="C:\Users\Татьяна\Desktop\фотоотчет\Untitled.FR12 - 00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5796" y="2042988"/>
            <a:ext cx="596820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программа РТВ</a:t>
            </a:r>
            <a:endParaRPr lang="ru-RU" dirty="0"/>
          </a:p>
        </p:txBody>
      </p:sp>
      <p:pic>
        <p:nvPicPr>
          <p:cNvPr id="5122" name="Picture 2" descr="C:\Users\Татьяна\Desktop\фотоотчет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853408" cy="5328592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фотоотчет\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3"/>
            <a:ext cx="4572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Используемая литература: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Л.М.Зельманова, Е.Н.Колокольцев. Развитие речи. М., Издательский дом «Дрофа», 1998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А.Г.Калюкина</a:t>
            </a:r>
            <a:r>
              <a:rPr lang="ru-RU" dirty="0" smtClean="0"/>
              <a:t>. Об опыте детского творчества. «Начальная школа», №12, 2000</a:t>
            </a:r>
          </a:p>
          <a:p>
            <a:r>
              <a:rPr lang="ru-RU" dirty="0" smtClean="0"/>
              <a:t>3. Л.Б.Константинова. Развитие творческих способностей младших школьников. «Начальная школа», №7, 2000</a:t>
            </a:r>
          </a:p>
          <a:p>
            <a:r>
              <a:rPr lang="ru-RU" dirty="0" smtClean="0"/>
              <a:t>4. М.Р.Львов, В.Г.Горецкий, </a:t>
            </a:r>
            <a:r>
              <a:rPr lang="ru-RU" dirty="0" err="1" smtClean="0"/>
              <a:t>О.В.Сосновская</a:t>
            </a:r>
            <a:r>
              <a:rPr lang="ru-RU" dirty="0" smtClean="0"/>
              <a:t>. Методика преподавания русского языка в начальных классах; М., ACADEMA, 2000</a:t>
            </a:r>
          </a:p>
          <a:p>
            <a:r>
              <a:rPr lang="ru-RU" dirty="0" smtClean="0"/>
              <a:t>5. И.В.Мартынова. Учебное взаимодействие младших школьников при проведении сочинений. «Начальная школа», №4, 2001</a:t>
            </a:r>
          </a:p>
          <a:p>
            <a:r>
              <a:rPr lang="ru-RU" dirty="0" smtClean="0"/>
              <a:t>6. А.А. </a:t>
            </a:r>
            <a:r>
              <a:rPr lang="ru-RU" dirty="0" err="1" smtClean="0"/>
              <a:t>Мелик</a:t>
            </a:r>
            <a:r>
              <a:rPr lang="ru-RU" dirty="0" smtClean="0"/>
              <a:t> – Пашаев. Ступеньки к творчеству. Москва М. «Педагогика 1987г.».</a:t>
            </a:r>
          </a:p>
          <a:p>
            <a:r>
              <a:rPr lang="ru-RU" dirty="0" smtClean="0"/>
              <a:t>7</a:t>
            </a:r>
            <a:r>
              <a:rPr lang="ru-RU" dirty="0" smtClean="0"/>
              <a:t>. </a:t>
            </a:r>
            <a:r>
              <a:rPr lang="ru-RU" dirty="0" smtClean="0"/>
              <a:t>Валентина </a:t>
            </a:r>
            <a:r>
              <a:rPr lang="ru-RU" dirty="0" err="1" smtClean="0"/>
              <a:t>Милешкина</a:t>
            </a:r>
            <a:r>
              <a:rPr lang="ru-RU" dirty="0" smtClean="0"/>
              <a:t>. О развитии письменной речи</a:t>
            </a:r>
            <a:r>
              <a:rPr lang="ru-RU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</TotalTime>
  <Words>175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РАЗВИТИЕ ТВОРЧЕСКИХ СПОСОБНОСТЕЙ УСТНОЙ И ПИСЬМЕННОЙ РЕЧИ НА УРОКАХ ЛИТЕРАТУРНОГО ЧТЕНИЯ И РУССКОГО ЯЗЫКА.  (ИНТЕГРИРОВАНЫЙ УРОК)</vt:lpstr>
      <vt:lpstr>Изучаем букву «К» (интегрированный урок) описываем</vt:lpstr>
      <vt:lpstr>Рассуждаем</vt:lpstr>
      <vt:lpstr>размышляем</vt:lpstr>
      <vt:lpstr>составляем и оформляем</vt:lpstr>
      <vt:lpstr>моя программа РТВ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букву «К» (интегрированный урок)</dc:title>
  <dc:creator>Татьяна Лопатина</dc:creator>
  <cp:lastModifiedBy>Татьяна Лопатина</cp:lastModifiedBy>
  <cp:revision>20</cp:revision>
  <dcterms:created xsi:type="dcterms:W3CDTF">2015-02-08T13:04:34Z</dcterms:created>
  <dcterms:modified xsi:type="dcterms:W3CDTF">2015-02-15T09:00:01Z</dcterms:modified>
</cp:coreProperties>
</file>